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  <p:sldMasterId id="2147483660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1" autoAdjust="0"/>
    <p:restoredTop sz="94660"/>
  </p:normalViewPr>
  <p:slideViewPr>
    <p:cSldViewPr snapToGrid="0">
      <p:cViewPr varScale="1">
        <p:scale>
          <a:sx n="56" d="100"/>
          <a:sy n="56" d="100"/>
        </p:scale>
        <p:origin x="8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DD2E81-9FB6-4B94-84CB-8C354D33C21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B2FD20C-3FDC-44B8-B031-218703D4166A}">
      <dgm:prSet/>
      <dgm:spPr/>
      <dgm:t>
        <a:bodyPr/>
        <a:lstStyle/>
        <a:p>
          <a:r>
            <a:rPr lang="en-US"/>
            <a:t>Where are you from?</a:t>
          </a:r>
        </a:p>
      </dgm:t>
    </dgm:pt>
    <dgm:pt modelId="{F0401DF5-E8A4-4BF3-B64D-AFF7EDDFF07C}" type="parTrans" cxnId="{A1CECD2E-335E-4EDC-B08C-B96F0D69CB31}">
      <dgm:prSet/>
      <dgm:spPr/>
      <dgm:t>
        <a:bodyPr/>
        <a:lstStyle/>
        <a:p>
          <a:endParaRPr lang="en-US"/>
        </a:p>
      </dgm:t>
    </dgm:pt>
    <dgm:pt modelId="{35D3CD8B-0FE6-465E-839E-EBDFDD6B35FC}" type="sibTrans" cxnId="{A1CECD2E-335E-4EDC-B08C-B96F0D69CB31}">
      <dgm:prSet/>
      <dgm:spPr/>
      <dgm:t>
        <a:bodyPr/>
        <a:lstStyle/>
        <a:p>
          <a:endParaRPr lang="en-US"/>
        </a:p>
      </dgm:t>
    </dgm:pt>
    <dgm:pt modelId="{E1AF69B1-5C49-4B9D-887C-D7F9AA467EB8}">
      <dgm:prSet/>
      <dgm:spPr/>
      <dgm:t>
        <a:bodyPr/>
        <a:lstStyle/>
        <a:p>
          <a:r>
            <a:rPr lang="en-US"/>
            <a:t>Suffolk, Virginia</a:t>
          </a:r>
        </a:p>
      </dgm:t>
    </dgm:pt>
    <dgm:pt modelId="{2ED3448C-9617-4801-B57A-3D37D76304ED}" type="parTrans" cxnId="{FA67E398-63D9-499D-A9FF-4BA79CBEE6B6}">
      <dgm:prSet/>
      <dgm:spPr/>
      <dgm:t>
        <a:bodyPr/>
        <a:lstStyle/>
        <a:p>
          <a:endParaRPr lang="en-US"/>
        </a:p>
      </dgm:t>
    </dgm:pt>
    <dgm:pt modelId="{FF3DB028-F0F5-4284-8843-F84F9DADFCEE}" type="sibTrans" cxnId="{FA67E398-63D9-499D-A9FF-4BA79CBEE6B6}">
      <dgm:prSet/>
      <dgm:spPr/>
      <dgm:t>
        <a:bodyPr/>
        <a:lstStyle/>
        <a:p>
          <a:endParaRPr lang="en-US"/>
        </a:p>
      </dgm:t>
    </dgm:pt>
    <dgm:pt modelId="{187A4831-5A0F-45B1-9E9B-815B304C5BFF}">
      <dgm:prSet/>
      <dgm:spPr/>
      <dgm:t>
        <a:bodyPr/>
        <a:lstStyle/>
        <a:p>
          <a:r>
            <a:rPr lang="en-US"/>
            <a:t>What is your family makeup? Who is in your household?</a:t>
          </a:r>
        </a:p>
      </dgm:t>
    </dgm:pt>
    <dgm:pt modelId="{2F29F626-4375-4F45-966F-0B46D7C57DDA}" type="parTrans" cxnId="{338F367F-C434-4A16-8A56-73140E6C344A}">
      <dgm:prSet/>
      <dgm:spPr/>
      <dgm:t>
        <a:bodyPr/>
        <a:lstStyle/>
        <a:p>
          <a:endParaRPr lang="en-US"/>
        </a:p>
      </dgm:t>
    </dgm:pt>
    <dgm:pt modelId="{DA9FC5D6-992E-4B61-A3A7-55655B836076}" type="sibTrans" cxnId="{338F367F-C434-4A16-8A56-73140E6C344A}">
      <dgm:prSet/>
      <dgm:spPr/>
      <dgm:t>
        <a:bodyPr/>
        <a:lstStyle/>
        <a:p>
          <a:endParaRPr lang="en-US"/>
        </a:p>
      </dgm:t>
    </dgm:pt>
    <dgm:pt modelId="{4A7CF2C4-1B1A-4B66-92E1-4D4AD5413A1F}">
      <dgm:prSet/>
      <dgm:spPr/>
      <dgm:t>
        <a:bodyPr/>
        <a:lstStyle/>
        <a:p>
          <a:r>
            <a:rPr lang="en-US"/>
            <a:t>My mom, sister, me and my brother. All of them are in the household</a:t>
          </a:r>
        </a:p>
      </dgm:t>
    </dgm:pt>
    <dgm:pt modelId="{FB56FDC8-B126-42B1-8A7F-0B81A68E5AEC}" type="parTrans" cxnId="{90CBCA74-083D-410E-A69F-170E01027CA1}">
      <dgm:prSet/>
      <dgm:spPr/>
      <dgm:t>
        <a:bodyPr/>
        <a:lstStyle/>
        <a:p>
          <a:endParaRPr lang="en-US"/>
        </a:p>
      </dgm:t>
    </dgm:pt>
    <dgm:pt modelId="{D27B74E9-6B9F-4C79-AB68-5A5B1CD50008}" type="sibTrans" cxnId="{90CBCA74-083D-410E-A69F-170E01027CA1}">
      <dgm:prSet/>
      <dgm:spPr/>
      <dgm:t>
        <a:bodyPr/>
        <a:lstStyle/>
        <a:p>
          <a:endParaRPr lang="en-US"/>
        </a:p>
      </dgm:t>
    </dgm:pt>
    <dgm:pt modelId="{C74C0CF5-9B9B-426B-9356-209D99D192DF}">
      <dgm:prSet/>
      <dgm:spPr/>
      <dgm:t>
        <a:bodyPr/>
        <a:lstStyle/>
        <a:p>
          <a:r>
            <a:rPr lang="en-US"/>
            <a:t>What do you do in your spare time?</a:t>
          </a:r>
        </a:p>
      </dgm:t>
    </dgm:pt>
    <dgm:pt modelId="{65B24B13-ACB1-43E3-A86B-4F5A21B67760}" type="parTrans" cxnId="{91887D45-7372-4C25-898E-DEB6D6EA14E7}">
      <dgm:prSet/>
      <dgm:spPr/>
      <dgm:t>
        <a:bodyPr/>
        <a:lstStyle/>
        <a:p>
          <a:endParaRPr lang="en-US"/>
        </a:p>
      </dgm:t>
    </dgm:pt>
    <dgm:pt modelId="{CEE0BFC7-F2F9-4E64-844A-33BED91D7480}" type="sibTrans" cxnId="{91887D45-7372-4C25-898E-DEB6D6EA14E7}">
      <dgm:prSet/>
      <dgm:spPr/>
      <dgm:t>
        <a:bodyPr/>
        <a:lstStyle/>
        <a:p>
          <a:endParaRPr lang="en-US"/>
        </a:p>
      </dgm:t>
    </dgm:pt>
    <dgm:pt modelId="{BA3CBD67-B126-40BA-8CF9-C38B7A56970A}">
      <dgm:prSet/>
      <dgm:spPr/>
      <dgm:t>
        <a:bodyPr/>
        <a:lstStyle/>
        <a:p>
          <a:r>
            <a:rPr lang="en-US"/>
            <a:t>Read</a:t>
          </a:r>
        </a:p>
      </dgm:t>
    </dgm:pt>
    <dgm:pt modelId="{E374FD21-AF08-418E-B47C-69A5A12B9DC4}" type="parTrans" cxnId="{0507AEF2-4AE5-448E-BAAD-8A7A3FD647B2}">
      <dgm:prSet/>
      <dgm:spPr/>
      <dgm:t>
        <a:bodyPr/>
        <a:lstStyle/>
        <a:p>
          <a:endParaRPr lang="en-US"/>
        </a:p>
      </dgm:t>
    </dgm:pt>
    <dgm:pt modelId="{EB156B55-A183-4C94-8E9B-DA93560E9D5B}" type="sibTrans" cxnId="{0507AEF2-4AE5-448E-BAAD-8A7A3FD647B2}">
      <dgm:prSet/>
      <dgm:spPr/>
      <dgm:t>
        <a:bodyPr/>
        <a:lstStyle/>
        <a:p>
          <a:endParaRPr lang="en-US"/>
        </a:p>
      </dgm:t>
    </dgm:pt>
    <dgm:pt modelId="{28336B28-FD8D-43B6-BD4E-D370103FB4CF}">
      <dgm:prSet/>
      <dgm:spPr/>
      <dgm:t>
        <a:bodyPr/>
        <a:lstStyle/>
        <a:p>
          <a:r>
            <a:rPr lang="en-US"/>
            <a:t>Sleep</a:t>
          </a:r>
        </a:p>
      </dgm:t>
    </dgm:pt>
    <dgm:pt modelId="{CEB02712-E373-4B87-8A4B-8008B8929CE2}" type="parTrans" cxnId="{1BF7505F-D64B-4B80-9392-7ED14143DA12}">
      <dgm:prSet/>
      <dgm:spPr/>
      <dgm:t>
        <a:bodyPr/>
        <a:lstStyle/>
        <a:p>
          <a:endParaRPr lang="en-US"/>
        </a:p>
      </dgm:t>
    </dgm:pt>
    <dgm:pt modelId="{73A3467E-8577-4624-86F9-75C50CDA3E13}" type="sibTrans" cxnId="{1BF7505F-D64B-4B80-9392-7ED14143DA12}">
      <dgm:prSet/>
      <dgm:spPr/>
      <dgm:t>
        <a:bodyPr/>
        <a:lstStyle/>
        <a:p>
          <a:endParaRPr lang="en-US"/>
        </a:p>
      </dgm:t>
    </dgm:pt>
    <dgm:pt modelId="{72B4642F-A0AA-4F27-927D-51BF2B103C29}">
      <dgm:prSet/>
      <dgm:spPr/>
      <dgm:t>
        <a:bodyPr/>
        <a:lstStyle/>
        <a:p>
          <a:r>
            <a:rPr lang="en-US"/>
            <a:t>Play games </a:t>
          </a:r>
        </a:p>
      </dgm:t>
    </dgm:pt>
    <dgm:pt modelId="{6D9B7CC2-104F-454C-B90F-B6626386F702}" type="parTrans" cxnId="{97CB4B7E-A395-4D0F-9C68-9FA3BC372D20}">
      <dgm:prSet/>
      <dgm:spPr/>
      <dgm:t>
        <a:bodyPr/>
        <a:lstStyle/>
        <a:p>
          <a:endParaRPr lang="en-US"/>
        </a:p>
      </dgm:t>
    </dgm:pt>
    <dgm:pt modelId="{F2495B3A-6EC4-4564-ABA7-DDAD7AE11948}" type="sibTrans" cxnId="{97CB4B7E-A395-4D0F-9C68-9FA3BC372D20}">
      <dgm:prSet/>
      <dgm:spPr/>
      <dgm:t>
        <a:bodyPr/>
        <a:lstStyle/>
        <a:p>
          <a:endParaRPr lang="en-US"/>
        </a:p>
      </dgm:t>
    </dgm:pt>
    <dgm:pt modelId="{4ED35014-0D17-40C4-ABE8-F9A4CBDF2414}" type="pres">
      <dgm:prSet presAssocID="{F1DD2E81-9FB6-4B94-84CB-8C354D33C217}" presName="linear" presStyleCnt="0">
        <dgm:presLayoutVars>
          <dgm:animLvl val="lvl"/>
          <dgm:resizeHandles val="exact"/>
        </dgm:presLayoutVars>
      </dgm:prSet>
      <dgm:spPr/>
    </dgm:pt>
    <dgm:pt modelId="{9F001015-CE4B-4E3A-BD31-0256DB058630}" type="pres">
      <dgm:prSet presAssocID="{4B2FD20C-3FDC-44B8-B031-218703D4166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039C505-C07B-46E6-8536-32B947A8E124}" type="pres">
      <dgm:prSet presAssocID="{4B2FD20C-3FDC-44B8-B031-218703D4166A}" presName="childText" presStyleLbl="revTx" presStyleIdx="0" presStyleCnt="3">
        <dgm:presLayoutVars>
          <dgm:bulletEnabled val="1"/>
        </dgm:presLayoutVars>
      </dgm:prSet>
      <dgm:spPr/>
    </dgm:pt>
    <dgm:pt modelId="{38E320C6-962E-4B11-B50D-F96CFE1B5B5D}" type="pres">
      <dgm:prSet presAssocID="{187A4831-5A0F-45B1-9E9B-815B304C5BF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5C0B4D1-F8B0-4EFE-84EB-11BEE5B8C664}" type="pres">
      <dgm:prSet presAssocID="{187A4831-5A0F-45B1-9E9B-815B304C5BFF}" presName="childText" presStyleLbl="revTx" presStyleIdx="1" presStyleCnt="3">
        <dgm:presLayoutVars>
          <dgm:bulletEnabled val="1"/>
        </dgm:presLayoutVars>
      </dgm:prSet>
      <dgm:spPr/>
    </dgm:pt>
    <dgm:pt modelId="{D252C755-7135-4623-95C0-1380A84DD0BC}" type="pres">
      <dgm:prSet presAssocID="{C74C0CF5-9B9B-426B-9356-209D99D192D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7CEEA41-B0A2-4807-8C2A-A6D6136C09DA}" type="pres">
      <dgm:prSet presAssocID="{C74C0CF5-9B9B-426B-9356-209D99D192DF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D1E45D0D-91C0-455B-92CC-12C29E16C428}" type="presOf" srcId="{28336B28-FD8D-43B6-BD4E-D370103FB4CF}" destId="{97CEEA41-B0A2-4807-8C2A-A6D6136C09DA}" srcOrd="0" destOrd="1" presId="urn:microsoft.com/office/officeart/2005/8/layout/vList2"/>
    <dgm:cxn modelId="{A1CECD2E-335E-4EDC-B08C-B96F0D69CB31}" srcId="{F1DD2E81-9FB6-4B94-84CB-8C354D33C217}" destId="{4B2FD20C-3FDC-44B8-B031-218703D4166A}" srcOrd="0" destOrd="0" parTransId="{F0401DF5-E8A4-4BF3-B64D-AFF7EDDFF07C}" sibTransId="{35D3CD8B-0FE6-465E-839E-EBDFDD6B35FC}"/>
    <dgm:cxn modelId="{18A9625C-C280-42E5-8154-4F51FA188E29}" type="presOf" srcId="{BA3CBD67-B126-40BA-8CF9-C38B7A56970A}" destId="{97CEEA41-B0A2-4807-8C2A-A6D6136C09DA}" srcOrd="0" destOrd="0" presId="urn:microsoft.com/office/officeart/2005/8/layout/vList2"/>
    <dgm:cxn modelId="{1BF7505F-D64B-4B80-9392-7ED14143DA12}" srcId="{C74C0CF5-9B9B-426B-9356-209D99D192DF}" destId="{28336B28-FD8D-43B6-BD4E-D370103FB4CF}" srcOrd="1" destOrd="0" parTransId="{CEB02712-E373-4B87-8A4B-8008B8929CE2}" sibTransId="{73A3467E-8577-4624-86F9-75C50CDA3E13}"/>
    <dgm:cxn modelId="{91887D45-7372-4C25-898E-DEB6D6EA14E7}" srcId="{F1DD2E81-9FB6-4B94-84CB-8C354D33C217}" destId="{C74C0CF5-9B9B-426B-9356-209D99D192DF}" srcOrd="2" destOrd="0" parTransId="{65B24B13-ACB1-43E3-A86B-4F5A21B67760}" sibTransId="{CEE0BFC7-F2F9-4E64-844A-33BED91D7480}"/>
    <dgm:cxn modelId="{90CBCA74-083D-410E-A69F-170E01027CA1}" srcId="{187A4831-5A0F-45B1-9E9B-815B304C5BFF}" destId="{4A7CF2C4-1B1A-4B66-92E1-4D4AD5413A1F}" srcOrd="0" destOrd="0" parTransId="{FB56FDC8-B126-42B1-8A7F-0B81A68E5AEC}" sibTransId="{D27B74E9-6B9F-4C79-AB68-5A5B1CD50008}"/>
    <dgm:cxn modelId="{D2F73559-E256-4B88-8292-27501A410467}" type="presOf" srcId="{E1AF69B1-5C49-4B9D-887C-D7F9AA467EB8}" destId="{F039C505-C07B-46E6-8536-32B947A8E124}" srcOrd="0" destOrd="0" presId="urn:microsoft.com/office/officeart/2005/8/layout/vList2"/>
    <dgm:cxn modelId="{97CB4B7E-A395-4D0F-9C68-9FA3BC372D20}" srcId="{C74C0CF5-9B9B-426B-9356-209D99D192DF}" destId="{72B4642F-A0AA-4F27-927D-51BF2B103C29}" srcOrd="2" destOrd="0" parTransId="{6D9B7CC2-104F-454C-B90F-B6626386F702}" sibTransId="{F2495B3A-6EC4-4564-ABA7-DDAD7AE11948}"/>
    <dgm:cxn modelId="{01239C7E-74D6-4575-9C14-2E5AA2E30ED7}" type="presOf" srcId="{72B4642F-A0AA-4F27-927D-51BF2B103C29}" destId="{97CEEA41-B0A2-4807-8C2A-A6D6136C09DA}" srcOrd="0" destOrd="2" presId="urn:microsoft.com/office/officeart/2005/8/layout/vList2"/>
    <dgm:cxn modelId="{338F367F-C434-4A16-8A56-73140E6C344A}" srcId="{F1DD2E81-9FB6-4B94-84CB-8C354D33C217}" destId="{187A4831-5A0F-45B1-9E9B-815B304C5BFF}" srcOrd="1" destOrd="0" parTransId="{2F29F626-4375-4F45-966F-0B46D7C57DDA}" sibTransId="{DA9FC5D6-992E-4B61-A3A7-55655B836076}"/>
    <dgm:cxn modelId="{2A009D8E-3BAF-47D8-92C9-297E3CC7C12F}" type="presOf" srcId="{187A4831-5A0F-45B1-9E9B-815B304C5BFF}" destId="{38E320C6-962E-4B11-B50D-F96CFE1B5B5D}" srcOrd="0" destOrd="0" presId="urn:microsoft.com/office/officeart/2005/8/layout/vList2"/>
    <dgm:cxn modelId="{95676394-7753-4227-B17C-B192B7C84020}" type="presOf" srcId="{4B2FD20C-3FDC-44B8-B031-218703D4166A}" destId="{9F001015-CE4B-4E3A-BD31-0256DB058630}" srcOrd="0" destOrd="0" presId="urn:microsoft.com/office/officeart/2005/8/layout/vList2"/>
    <dgm:cxn modelId="{E952B896-F459-42D4-A3DB-1F1B6416AEA2}" type="presOf" srcId="{4A7CF2C4-1B1A-4B66-92E1-4D4AD5413A1F}" destId="{25C0B4D1-F8B0-4EFE-84EB-11BEE5B8C664}" srcOrd="0" destOrd="0" presId="urn:microsoft.com/office/officeart/2005/8/layout/vList2"/>
    <dgm:cxn modelId="{FA67E398-63D9-499D-A9FF-4BA79CBEE6B6}" srcId="{4B2FD20C-3FDC-44B8-B031-218703D4166A}" destId="{E1AF69B1-5C49-4B9D-887C-D7F9AA467EB8}" srcOrd="0" destOrd="0" parTransId="{2ED3448C-9617-4801-B57A-3D37D76304ED}" sibTransId="{FF3DB028-F0F5-4284-8843-F84F9DADFCEE}"/>
    <dgm:cxn modelId="{141F23A5-6A04-49BE-A593-257971488539}" type="presOf" srcId="{C74C0CF5-9B9B-426B-9356-209D99D192DF}" destId="{D252C755-7135-4623-95C0-1380A84DD0BC}" srcOrd="0" destOrd="0" presId="urn:microsoft.com/office/officeart/2005/8/layout/vList2"/>
    <dgm:cxn modelId="{7E5C7BC0-5A03-4FE1-8CE8-49D4537C52E6}" type="presOf" srcId="{F1DD2E81-9FB6-4B94-84CB-8C354D33C217}" destId="{4ED35014-0D17-40C4-ABE8-F9A4CBDF2414}" srcOrd="0" destOrd="0" presId="urn:microsoft.com/office/officeart/2005/8/layout/vList2"/>
    <dgm:cxn modelId="{0507AEF2-4AE5-448E-BAAD-8A7A3FD647B2}" srcId="{C74C0CF5-9B9B-426B-9356-209D99D192DF}" destId="{BA3CBD67-B126-40BA-8CF9-C38B7A56970A}" srcOrd="0" destOrd="0" parTransId="{E374FD21-AF08-418E-B47C-69A5A12B9DC4}" sibTransId="{EB156B55-A183-4C94-8E9B-DA93560E9D5B}"/>
    <dgm:cxn modelId="{E54D1571-AB01-4198-8EA8-82C954B9FAB8}" type="presParOf" srcId="{4ED35014-0D17-40C4-ABE8-F9A4CBDF2414}" destId="{9F001015-CE4B-4E3A-BD31-0256DB058630}" srcOrd="0" destOrd="0" presId="urn:microsoft.com/office/officeart/2005/8/layout/vList2"/>
    <dgm:cxn modelId="{F6B6D6E0-0D44-4C4A-B28E-A99A879FD31E}" type="presParOf" srcId="{4ED35014-0D17-40C4-ABE8-F9A4CBDF2414}" destId="{F039C505-C07B-46E6-8536-32B947A8E124}" srcOrd="1" destOrd="0" presId="urn:microsoft.com/office/officeart/2005/8/layout/vList2"/>
    <dgm:cxn modelId="{A791B202-55A4-4139-B8D9-5E6185D08F18}" type="presParOf" srcId="{4ED35014-0D17-40C4-ABE8-F9A4CBDF2414}" destId="{38E320C6-962E-4B11-B50D-F96CFE1B5B5D}" srcOrd="2" destOrd="0" presId="urn:microsoft.com/office/officeart/2005/8/layout/vList2"/>
    <dgm:cxn modelId="{FCED633D-CDAF-4D3E-BCF2-918A0643CF02}" type="presParOf" srcId="{4ED35014-0D17-40C4-ABE8-F9A4CBDF2414}" destId="{25C0B4D1-F8B0-4EFE-84EB-11BEE5B8C664}" srcOrd="3" destOrd="0" presId="urn:microsoft.com/office/officeart/2005/8/layout/vList2"/>
    <dgm:cxn modelId="{A622554B-3688-4090-BE7A-514025942E67}" type="presParOf" srcId="{4ED35014-0D17-40C4-ABE8-F9A4CBDF2414}" destId="{D252C755-7135-4623-95C0-1380A84DD0BC}" srcOrd="4" destOrd="0" presId="urn:microsoft.com/office/officeart/2005/8/layout/vList2"/>
    <dgm:cxn modelId="{B36EEB95-655B-408D-83F8-1D95783FEB2B}" type="presParOf" srcId="{4ED35014-0D17-40C4-ABE8-F9A4CBDF2414}" destId="{97CEEA41-B0A2-4807-8C2A-A6D6136C09DA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001015-CE4B-4E3A-BD31-0256DB058630}">
      <dsp:nvSpPr>
        <dsp:cNvPr id="0" name=""/>
        <dsp:cNvSpPr/>
      </dsp:nvSpPr>
      <dsp:spPr>
        <a:xfrm>
          <a:off x="0" y="59056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Where are you from?</a:t>
          </a:r>
        </a:p>
      </dsp:txBody>
      <dsp:txXfrm>
        <a:off x="27415" y="86471"/>
        <a:ext cx="9851169" cy="506769"/>
      </dsp:txXfrm>
    </dsp:sp>
    <dsp:sp modelId="{F039C505-C07B-46E6-8536-32B947A8E124}">
      <dsp:nvSpPr>
        <dsp:cNvPr id="0" name=""/>
        <dsp:cNvSpPr/>
      </dsp:nvSpPr>
      <dsp:spPr>
        <a:xfrm>
          <a:off x="0" y="620656"/>
          <a:ext cx="9905999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Suffolk, Virginia</a:t>
          </a:r>
        </a:p>
      </dsp:txBody>
      <dsp:txXfrm>
        <a:off x="0" y="620656"/>
        <a:ext cx="9905999" cy="397440"/>
      </dsp:txXfrm>
    </dsp:sp>
    <dsp:sp modelId="{38E320C6-962E-4B11-B50D-F96CFE1B5B5D}">
      <dsp:nvSpPr>
        <dsp:cNvPr id="0" name=""/>
        <dsp:cNvSpPr/>
      </dsp:nvSpPr>
      <dsp:spPr>
        <a:xfrm>
          <a:off x="0" y="1018097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What is your family makeup? Who is in your household?</a:t>
          </a:r>
        </a:p>
      </dsp:txBody>
      <dsp:txXfrm>
        <a:off x="27415" y="1045512"/>
        <a:ext cx="9851169" cy="506769"/>
      </dsp:txXfrm>
    </dsp:sp>
    <dsp:sp modelId="{25C0B4D1-F8B0-4EFE-84EB-11BEE5B8C664}">
      <dsp:nvSpPr>
        <dsp:cNvPr id="0" name=""/>
        <dsp:cNvSpPr/>
      </dsp:nvSpPr>
      <dsp:spPr>
        <a:xfrm>
          <a:off x="0" y="1579696"/>
          <a:ext cx="9905999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My mom, sister, me and my brother. All of them are in the household</a:t>
          </a:r>
        </a:p>
      </dsp:txBody>
      <dsp:txXfrm>
        <a:off x="0" y="1579696"/>
        <a:ext cx="9905999" cy="397440"/>
      </dsp:txXfrm>
    </dsp:sp>
    <dsp:sp modelId="{D252C755-7135-4623-95C0-1380A84DD0BC}">
      <dsp:nvSpPr>
        <dsp:cNvPr id="0" name=""/>
        <dsp:cNvSpPr/>
      </dsp:nvSpPr>
      <dsp:spPr>
        <a:xfrm>
          <a:off x="0" y="1977136"/>
          <a:ext cx="9905999" cy="5615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What do you do in your spare time?</a:t>
          </a:r>
        </a:p>
      </dsp:txBody>
      <dsp:txXfrm>
        <a:off x="27415" y="2004551"/>
        <a:ext cx="9851169" cy="506769"/>
      </dsp:txXfrm>
    </dsp:sp>
    <dsp:sp modelId="{97CEEA41-B0A2-4807-8C2A-A6D6136C09DA}">
      <dsp:nvSpPr>
        <dsp:cNvPr id="0" name=""/>
        <dsp:cNvSpPr/>
      </dsp:nvSpPr>
      <dsp:spPr>
        <a:xfrm>
          <a:off x="0" y="2538737"/>
          <a:ext cx="9905999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Read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Sleep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Play games </a:t>
          </a:r>
        </a:p>
      </dsp:txBody>
      <dsp:txXfrm>
        <a:off x="0" y="2538737"/>
        <a:ext cx="9905999" cy="943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6EA07-02B6-4C5D-A657-5FA32151F1C6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7EB0D-7FB8-4157-BAC9-38C0AD99D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16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Family and I are unique.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7EB0D-7FB8-4157-BAC9-38C0AD99D1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646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007BE24-E733-4607-B774-A735CC34C21C}" type="datetime1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49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C8EC2-B31F-4913-9A91-89FDD3AE01D2}" type="datetime1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325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FFDB-2A79-4FD6-AA29-DAE8A0CEC810}" type="datetime1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803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662E-B992-4DE6-BEFC-D039DA0010EA}" type="datetime1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3867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63E7-533B-468C-9506-9D4F6E1BC01F}" type="datetime1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1900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01623-C372-44AE-BAB0-98C466B6F9F1}" type="datetime1">
              <a:rPr lang="en-US" smtClean="0"/>
              <a:t>2/12/2024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564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33084-E81A-4B14-94E8-1E276038015B}" type="datetime1">
              <a:rPr lang="en-US" smtClean="0"/>
              <a:t>2/12/2024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685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DC80C-8DF5-49C3-B7E1-48673E41652C}" type="datetime1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61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C6889-CF49-4E1E-8370-C2601EBA186B}" type="datetime1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0727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C1825932-C337-4E2A-A609-D7E6F42E42A7}" type="datetime1">
              <a:rPr lang="en-US" smtClean="0"/>
              <a:t>2/12/2024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Michael Amoo - CSC 120 14</a:t>
            </a: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2711570-88AC-46CD-8D79-29CE8B11D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18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0D96-CD67-4AFE-A0A7-148418E7D3D1}" type="datetime1">
              <a:rPr lang="en-US" smtClean="0"/>
              <a:t>2/12/2024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1570-88AC-46CD-8D79-29CE8B11D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05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97D2-BD3E-4FD2-BA78-B87FE770949A}" type="datetime1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140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172A6-3694-40CA-8596-2F5F499A1FB2}" type="datetime1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451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EF96D-9361-4588-AC27-EF7FBF0ACB2C}" type="datetime1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28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6812C-943D-49D4-8B89-06EF50FE2177}" type="datetime1">
              <a:rPr lang="en-US" smtClean="0"/>
              <a:t>2/12/2024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751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5CC-918A-49F8-8834-2BF9E68DE9F7}" type="datetime1">
              <a:rPr lang="en-US" smtClean="0"/>
              <a:t>2/12/2024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01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4958B-8FB4-45B8-BDB6-06E971A3925F}" type="datetime1">
              <a:rPr lang="en-US" smtClean="0"/>
              <a:t>2/12/2024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19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1CE6E-C86F-4FE2-8BDD-29DC02464821}" type="datetime1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82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A7E37-897A-446B-B226-F4AD4FB84078}" type="datetime1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23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111C4-779C-4C7A-A9E3-6E59B8E52938}" type="datetime1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80441-0F8E-4DF9-862C-98397F0BF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182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80F392C-A4AC-4B9D-8722-845A55A991B8}" type="datetime1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Michael Amoo - CSC 120 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2711570-88AC-46CD-8D79-29CE8B11D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487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8DD36-E3C7-41D5-AAA0-60B43766F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ALL About me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9805E1-A9E6-4605-8D4D-4AB0FE79D1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Amoo</a:t>
            </a:r>
          </a:p>
        </p:txBody>
      </p:sp>
    </p:spTree>
    <p:extLst>
      <p:ext uri="{BB962C8B-B14F-4D97-AF65-F5344CB8AC3E}">
        <p14:creationId xmlns:p14="http://schemas.microsoft.com/office/powerpoint/2010/main" val="3016265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DD53C-7DA9-66C3-9277-193676FE7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about me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57E19E1-4756-AA28-04B9-DFD7E571B3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8427647"/>
              </p:ext>
            </p:extLst>
          </p:nvPr>
        </p:nvGraphicFramePr>
        <p:xfrm>
          <a:off x="1141412" y="2249487"/>
          <a:ext cx="9905999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DF20A-62BB-855E-5A78-6F6D0591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4214222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8AD55-4402-49B4-94EC-1936AAA5F7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rgbClr val="0070C0"/>
          </a:solidFill>
        </p:spPr>
        <p:txBody>
          <a:bodyPr/>
          <a:lstStyle/>
          <a:p>
            <a:r>
              <a:rPr lang="en-US" dirty="0"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rPr>
              <a:t>Hampton University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7C5114-84FA-4EE9-894F-A479840F24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Everyday Pictures on campus</a:t>
            </a:r>
          </a:p>
        </p:txBody>
      </p:sp>
    </p:spTree>
    <p:extLst>
      <p:ext uri="{BB962C8B-B14F-4D97-AF65-F5344CB8AC3E}">
        <p14:creationId xmlns:p14="http://schemas.microsoft.com/office/powerpoint/2010/main" val="1597188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DD0366-9581-46A1-8B89-8F538E05645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72" y="516179"/>
            <a:ext cx="3878089" cy="2909154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F6669B-4246-4078-A7A1-C65614A9F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5147" y="516155"/>
            <a:ext cx="3878088" cy="29085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C9A1346-14C8-484E-A311-F3DC7F7CA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72" y="3513107"/>
            <a:ext cx="3878088" cy="2908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90CF0A-85A8-4139-8239-1D5DCD251F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5147" y="3513106"/>
            <a:ext cx="3878088" cy="2908567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D773A9-1D28-5ED6-02A7-FFBD9A9F4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866213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mmock from a tree&#10;&#10;Description automatically generated">
            <a:extLst>
              <a:ext uri="{FF2B5EF4-FFF2-40B4-BE49-F238E27FC236}">
                <a16:creationId xmlns:a16="http://schemas.microsoft.com/office/drawing/2014/main" id="{DCD36C73-BDA6-D2F6-0B6C-E406EFF0D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480" y="1234440"/>
            <a:ext cx="2194560" cy="2194560"/>
          </a:xfrm>
          <a:prstGeom prst="snip1Rect">
            <a:avLst/>
          </a:prstGeom>
        </p:spPr>
      </p:pic>
      <p:pic>
        <p:nvPicPr>
          <p:cNvPr id="5" name="Picture 4" descr="A cartoon of a brain reading a book&#10;&#10;Description automatically generated">
            <a:extLst>
              <a:ext uri="{FF2B5EF4-FFF2-40B4-BE49-F238E27FC236}">
                <a16:creationId xmlns:a16="http://schemas.microsoft.com/office/drawing/2014/main" id="{78FCE581-608F-4904-B069-B2B2A598D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1234440"/>
            <a:ext cx="2194560" cy="2194560"/>
          </a:xfrm>
          <a:prstGeom prst="snip1Rect">
            <a:avLst/>
          </a:prstGeom>
        </p:spPr>
      </p:pic>
      <p:pic>
        <p:nvPicPr>
          <p:cNvPr id="7" name="Picture 6" descr="A blue and white logo&#10;&#10;Description automatically generated">
            <a:extLst>
              <a:ext uri="{FF2B5EF4-FFF2-40B4-BE49-F238E27FC236}">
                <a16:creationId xmlns:a16="http://schemas.microsoft.com/office/drawing/2014/main" id="{7A2D1187-FAEA-AD49-E81F-75FE95B55C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" y="1234440"/>
            <a:ext cx="2194560" cy="2194560"/>
          </a:xfrm>
          <a:prstGeom prst="snip1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A9B7FFE-1CB8-CA9C-F629-1936AC5C7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637902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100194-7069-7ABC-B37F-62A45D68379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03" b="27803"/>
          <a:stretch>
            <a:fillRect/>
          </a:stretch>
        </p:blipFill>
        <p:spPr>
          <a:xfrm>
            <a:off x="1139825" y="1778793"/>
            <a:ext cx="9912350" cy="3300413"/>
          </a:xfrm>
          <a:effectLst>
            <a:outerShdw blurRad="50800" dist="889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8E7510-80E0-D436-B9AF-644C5E326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Michael Amoo - CSC 120 14</a:t>
            </a:r>
          </a:p>
        </p:txBody>
      </p:sp>
    </p:spTree>
    <p:extLst>
      <p:ext uri="{BB962C8B-B14F-4D97-AF65-F5344CB8AC3E}">
        <p14:creationId xmlns:p14="http://schemas.microsoft.com/office/powerpoint/2010/main" val="20217362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ircui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Savon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41</TotalTime>
  <Words>98</Words>
  <Application>Microsoft Office PowerPoint</Application>
  <PresentationFormat>Widescreen</PresentationFormat>
  <Paragraphs>19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Century Gothic</vt:lpstr>
      <vt:lpstr>Garamond</vt:lpstr>
      <vt:lpstr>Times New Roman</vt:lpstr>
      <vt:lpstr>Circuit</vt:lpstr>
      <vt:lpstr>Savon</vt:lpstr>
      <vt:lpstr>ALL About me </vt:lpstr>
      <vt:lpstr>This is about me</vt:lpstr>
      <vt:lpstr>Hampton University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 About me </dc:title>
  <dc:creator>Michael Amoo</dc:creator>
  <cp:lastModifiedBy>Michael Amoo</cp:lastModifiedBy>
  <cp:revision>3</cp:revision>
  <dcterms:created xsi:type="dcterms:W3CDTF">2024-02-09T19:16:37Z</dcterms:created>
  <dcterms:modified xsi:type="dcterms:W3CDTF">2024-02-13T03:32:09Z</dcterms:modified>
</cp:coreProperties>
</file>

<file path=docProps/thumbnail.jpeg>
</file>